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64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76551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047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2249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45602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01330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369147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5484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88675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184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29801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7368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789683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93545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71450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992532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1573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63ED7-1E74-4118-BF25-7CBAA307CBB4}" type="datetimeFigureOut">
              <a:rPr lang="sk-SK" smtClean="0"/>
              <a:pPr/>
              <a:t>6. 11. 2016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BD50F9-5C6C-4FCE-BE36-AF106F03DE0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59782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3076" y="2202286"/>
            <a:ext cx="10058400" cy="1826611"/>
          </a:xfrm>
        </p:spPr>
        <p:txBody>
          <a:bodyPr>
            <a:normAutofit/>
          </a:bodyPr>
          <a:lstStyle/>
          <a:p>
            <a:pPr algn="ctr"/>
            <a:r>
              <a:rPr lang="sk-SK" sz="4400" b="1" dirty="0" smtClean="0">
                <a:solidFill>
                  <a:schemeClr val="accent2"/>
                </a:solidFill>
              </a:rPr>
              <a:t>Zdravé jedlo radi máme, odkiaľ je, </a:t>
            </a:r>
            <a:br>
              <a:rPr lang="sk-SK" sz="4400" b="1" dirty="0" smtClean="0">
                <a:solidFill>
                  <a:schemeClr val="accent2"/>
                </a:solidFill>
              </a:rPr>
            </a:br>
            <a:r>
              <a:rPr lang="sk-SK" sz="4400" b="1" dirty="0" smtClean="0">
                <a:solidFill>
                  <a:schemeClr val="accent2"/>
                </a:solidFill>
              </a:rPr>
              <a:t>to je nám známe </a:t>
            </a:r>
            <a:endParaRPr lang="sk-SK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70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48795" y="1845735"/>
            <a:ext cx="8201267" cy="4023360"/>
          </a:xfrm>
        </p:spPr>
        <p:txBody>
          <a:bodyPr/>
          <a:lstStyle/>
          <a:p>
            <a:r>
              <a:rPr lang="sk-SK" dirty="0" smtClean="0"/>
              <a:t>Prezentácia o tom, odkiaľ pochádza jedlo (podľa potravinovej pyramídy), kontrolné otázky z prezentovanej témy</a:t>
            </a:r>
          </a:p>
          <a:p>
            <a:r>
              <a:rPr lang="sk-SK" dirty="0" smtClean="0"/>
              <a:t>Online puzzle (chlieb)</a:t>
            </a:r>
          </a:p>
          <a:p>
            <a:r>
              <a:rPr lang="sk-SK" dirty="0" smtClean="0"/>
              <a:t>Pracovný list k téme</a:t>
            </a:r>
          </a:p>
          <a:p>
            <a:r>
              <a:rPr lang="sk-SK" dirty="0" smtClean="0"/>
              <a:t>Krabicové úlohy zamerané na triedenie podľa veľkosti (ovocie, zelenina)</a:t>
            </a:r>
          </a:p>
          <a:p>
            <a:r>
              <a:rPr lang="sk-SK" dirty="0" smtClean="0"/>
              <a:t>Sledovanie rozprávky ,,</a:t>
            </a:r>
            <a:r>
              <a:rPr lang="sk-SK" dirty="0" err="1" smtClean="0"/>
              <a:t>Bambuľkine</a:t>
            </a:r>
            <a:r>
              <a:rPr lang="sk-SK" dirty="0" smtClean="0"/>
              <a:t> dobrodružstvá - </a:t>
            </a:r>
            <a:r>
              <a:rPr lang="sk-SK" dirty="0"/>
              <a:t>Cukríková </a:t>
            </a:r>
            <a:r>
              <a:rPr lang="sk-SK" dirty="0" smtClean="0"/>
              <a:t>choroba“</a:t>
            </a:r>
          </a:p>
          <a:p>
            <a:r>
              <a:rPr lang="sk-SK" dirty="0" smtClean="0"/>
              <a:t>Príprava mrkvovo-jablkového šalátu</a:t>
            </a:r>
          </a:p>
          <a:p>
            <a:r>
              <a:rPr lang="sk-SK" dirty="0" smtClean="0"/>
              <a:t>Výkres ,,Kukurica“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21450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Prezentácia o tom, odkiaľ pochádza jedlo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94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Všetkých zrealizovaných aktivít sa zúčastnili traja žiaci, z toho dvaja žiaci prvého ročníka a jeden žiak druhého ročníka. 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Obsahom prezentácie bola potravinová pyramída, podľa ktorej sme si na začiatku povedali o tom, v akom množstve by sme mali konzumovať rôzne druhy potravín. Potom sme sa podrobnejšie rozprávali o jednotlivých priečkach v potravinovej pyramíde. Začali sme chlebom, obilninami a cestovinami, kde sme si pomocou obrázkov pozreli, aká je cesta chleba a z čoho sa môže vyrábať. Ďalšia priečka pyramídy patrila ovociu a zelenine a miestam, kde ich pestujeme. Nasledovali ryby, mliečne a mäsové výrobky, pri ktorých sme hovorili o úžitku domácich zvierat. Poslednou priečkou boli sladkosti, ktoré sú súčasťou nášho života, no nemali by sme ich jesť často. V závere si žiaci v prezentácii hravou formou overili svoje vedomosti a za odmenu si poskladali puzzle. </a:t>
            </a:r>
          </a:p>
          <a:p>
            <a:pPr marL="0" indent="0">
              <a:buNone/>
            </a:pP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32702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925" y="207195"/>
            <a:ext cx="4205589" cy="3154192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0082" y="1654935"/>
            <a:ext cx="4232858" cy="317464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0715" y="3670479"/>
            <a:ext cx="4039672" cy="302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085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Pracovný list k téme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/>
              <a:t>Po prezentácii žiaci vypracovali pracovný list, v ktorom bolo ich úlohou priradiť domáce zvieratá ku konkrétnym výrobkom. Po priradení obrázky vyfarbili. 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3099" y="2894527"/>
            <a:ext cx="5095741" cy="382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4601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Krabicové úlohy, zamerané na triedenie podľa veľkosti (ovocie, zelenina)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sk-SK" dirty="0" smtClean="0"/>
              <a:t>Súčasťou ďalšej aktivity boli krabicové úlohy. Tento typ úloh naši žiaci využívajú vo vyučovaní každodenne. </a:t>
            </a:r>
          </a:p>
          <a:p>
            <a:pPr marL="0" indent="0">
              <a:buNone/>
            </a:pPr>
            <a:r>
              <a:rPr lang="sk-SK" dirty="0" smtClean="0"/>
              <a:t>V prvej úlohe žiaci pomenovali ovocie (jablko) a následne všetky jablká priradili podľa veľkosti k správnemu stromu.  </a:t>
            </a:r>
          </a:p>
          <a:p>
            <a:pPr marL="0" indent="0">
              <a:buNone/>
            </a:pPr>
            <a:r>
              <a:rPr lang="sk-SK" dirty="0" smtClean="0"/>
              <a:t>Druhá úloha bola zameraná taktiež na triedenie podľa                                         veľkosti. Žiaci pomenovali zeleninu (cibuľu, uhorku,                                  paradajku), ktorú potom rozdelili do košíkov.  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9538" y="1790879"/>
            <a:ext cx="3165126" cy="237384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5668" y="4394913"/>
            <a:ext cx="3065172" cy="229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1820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Sledovanie rozprávky ,,</a:t>
            </a:r>
            <a:r>
              <a:rPr lang="sk-SK" dirty="0" err="1" smtClean="0"/>
              <a:t>Bambuľkine</a:t>
            </a:r>
            <a:r>
              <a:rPr lang="sk-SK" dirty="0" smtClean="0"/>
              <a:t> dobrodružstvá – </a:t>
            </a:r>
            <a:r>
              <a:rPr lang="sk-SK" dirty="0" err="1" smtClean="0"/>
              <a:t>Cukríkova</a:t>
            </a:r>
            <a:r>
              <a:rPr lang="sk-SK" dirty="0" smtClean="0"/>
              <a:t> choroba“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Po práci nasledoval oddych v podobe rozprávky. Žiaci si pozreli epizódu zo seriálu </a:t>
            </a:r>
            <a:r>
              <a:rPr lang="sk-SK" dirty="0" err="1" smtClean="0"/>
              <a:t>Bambuľkine</a:t>
            </a:r>
            <a:r>
              <a:rPr lang="sk-SK" dirty="0" smtClean="0"/>
              <a:t> dobrodružstvá. Zopakovali sme si, že jedenie sladkostí nie je pre naše telo zdravé. Okrem toho, že obsahujú veľa cukrov, môže nás z nich rozbolieť brucho tak, ako hlavnú hrdinku seriálu. </a:t>
            </a: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2884" y="3389745"/>
            <a:ext cx="4401106" cy="33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17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Príprava mrkvovo-jablkového šalátu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 numCol="2"/>
          <a:lstStyle/>
          <a:p>
            <a:pPr marL="0" indent="0">
              <a:buNone/>
            </a:pPr>
            <a:r>
              <a:rPr lang="sk-SK" dirty="0" smtClean="0"/>
              <a:t>Po všetkých aktivitách na žiakov čakala sladká, zdravá odmena v podobe mrkvovo-jablkového šalátu, ktorý žiaci s pomocou pani učiteľky a pani asistentky pripravili.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683041" y="2363761"/>
            <a:ext cx="3466890" cy="260016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540556" y="3608158"/>
            <a:ext cx="3466890" cy="260016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334" y="3505394"/>
            <a:ext cx="4181722" cy="31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9963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Výkres ,,Kukurica“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Poslednou aktivitou bolo netradičné, hravé maľovanie kukurice. Žiaci pracovali s temperovou farbou, ktorú otláčali do obrysu kukurice pomocou veľkej ,,lego“ kocky. Listy dotvorili pomocou farebného papiera.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1578" y="3190739"/>
            <a:ext cx="4580586" cy="343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981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90213" y="1339403"/>
            <a:ext cx="8596668" cy="5320145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/>
              <a:t>Názov školy: Súkromná základná škola s materskou školou pre žiakov a deti s 			      </a:t>
            </a:r>
            <a:r>
              <a:rPr lang="sk-SK" dirty="0" err="1" smtClean="0"/>
              <a:t>autizmom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Typ školy: Špeciálna základná škola</a:t>
            </a:r>
          </a:p>
          <a:p>
            <a:pPr marL="0" indent="0">
              <a:buNone/>
            </a:pPr>
            <a:r>
              <a:rPr lang="sk-SK" dirty="0" smtClean="0"/>
              <a:t>Adresa školy: Myslavská 401, 040 16 Košice – Myslava</a:t>
            </a:r>
          </a:p>
          <a:p>
            <a:pPr marL="0" indent="0">
              <a:buNone/>
            </a:pPr>
            <a:r>
              <a:rPr lang="sk-SK" dirty="0" smtClean="0"/>
              <a:t>Triedna učiteľka: Mgr. Michaela </a:t>
            </a:r>
            <a:r>
              <a:rPr lang="sk-SK" dirty="0" err="1" smtClean="0"/>
              <a:t>Kassay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Kontaktná osoba : Mgr. Tomáš </a:t>
            </a:r>
            <a:r>
              <a:rPr lang="sk-SK" dirty="0" err="1" smtClean="0"/>
              <a:t>Topolčanský</a:t>
            </a:r>
            <a:r>
              <a:rPr lang="sk-SK" dirty="0" smtClean="0"/>
              <a:t>, 0902 509 507, 									 </a:t>
            </a:r>
            <a:r>
              <a:rPr lang="sk-SK" dirty="0" err="1" smtClean="0"/>
              <a:t>tomastopolcansky@gmail.com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Počet žiakov zapojených do vyhlásenej dennej témy: 3</a:t>
            </a:r>
          </a:p>
          <a:p>
            <a:pPr marL="0" indent="0">
              <a:buNone/>
            </a:pPr>
            <a:r>
              <a:rPr lang="sk-SK" dirty="0" smtClean="0"/>
              <a:t>Vyhlásená denná téma: Odkiaľ jedlo pochádza</a:t>
            </a:r>
          </a:p>
          <a:p>
            <a:pPr marL="0" indent="0">
              <a:buNone/>
            </a:pPr>
            <a:r>
              <a:rPr lang="sk-SK" dirty="0" smtClean="0"/>
              <a:t>Počet žiakov školy: 60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87117726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</TotalTime>
  <Words>468</Words>
  <Application>Microsoft Office PowerPoint</Application>
  <PresentationFormat>Vlastná</PresentationFormat>
  <Paragraphs>33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Fazeta</vt:lpstr>
      <vt:lpstr>Zdravé jedlo radi máme, odkiaľ je,  to je nám známe </vt:lpstr>
      <vt:lpstr>Snímka 2</vt:lpstr>
      <vt:lpstr>Prezentácia o tom, odkiaľ pochádza jedlo</vt:lpstr>
      <vt:lpstr>Snímka 4</vt:lpstr>
      <vt:lpstr>Pracovný list k téme</vt:lpstr>
      <vt:lpstr>Krabicové úlohy, zamerané na triedenie podľa veľkosti (ovocie, zelenina) </vt:lpstr>
      <vt:lpstr>Sledovanie rozprávky ,,Bambuľkine dobrodružstvá – Cukríkova choroba“</vt:lpstr>
      <vt:lpstr>Príprava mrkvovo-jablkového šalátu</vt:lpstr>
      <vt:lpstr>Výkres ,,Kukurica“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Zdravé jedlo radi máme, odkiaľ je,  to je nám známe</dc:title>
  <dc:creator>Michaela</dc:creator>
  <cp:lastModifiedBy>User</cp:lastModifiedBy>
  <cp:revision>20</cp:revision>
  <dcterms:created xsi:type="dcterms:W3CDTF">2016-10-19T14:18:04Z</dcterms:created>
  <dcterms:modified xsi:type="dcterms:W3CDTF">2016-11-06T14:27:28Z</dcterms:modified>
</cp:coreProperties>
</file>